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61" r:id="rId6"/>
    <p:sldId id="262" r:id="rId7"/>
    <p:sldId id="257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08707-F485-407D-9DE1-CF062E3727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306DABD-9CB9-4CC8-8547-4CFA637A58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2E8D50-E921-4BB6-9E9E-9452266A1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B2FAB6-BA1C-49A9-AB7D-0EFCB8F7C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794A157-896B-42FA-BFD4-6693E936F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2965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C57964-2C3E-47D1-94E4-CC8468A21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08A2F5B-B782-46B1-822F-742776A418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62EA84-6CC7-4710-B710-83762D652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D658288-96F1-4E93-A41D-3CE8A83C4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75E099F-859C-4A95-B4B3-6C6EAE67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6676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C269D4C-4A74-4AFB-8FA8-2889946DCD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61E772F-E79C-4B97-AC1A-F6AC5AC0FD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5F113E-5021-4C6B-85B9-D2A535646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C3ADD7-5E59-46F4-B5EA-7D5E88A5E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64D183-9585-460E-A4C7-BA188A14A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3234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D70E0-B102-4AA4-9818-7FE8CB717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FBB66F7-98FB-47C2-89E2-964701C41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AA887A-1B98-41E2-8F6B-69735FECC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600EE23-B154-4EB4-9366-B6FED9476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1720A9-6C29-429B-93DA-F03A770D0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8057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6F76A6-6D35-4DE8-A134-6A44074C5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2561FA-76DF-4CC5-A14B-01809C4AF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50DA92D-7786-497B-8215-7918E0706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84ECB1D-8129-4FBC-968E-E7E029217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05117C2-DDF0-4817-BA58-74F15702E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0863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87F4F7-47D5-43AF-B467-54D876D7E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9699B8B-678D-446C-BB44-DF803D9A60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8B442CE-5338-4D64-9618-4F65AF748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E0F7AEE-44BF-4E2D-86B4-A3638F79E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FFE70A3-522D-4376-BA7A-7B21F0A34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43C513-DAFB-4E11-A761-B82E52267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4148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7BE0D4-5959-4E35-A476-2F7157AA6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C5F3FC6-86C0-44A6-B315-B7DBABEF7C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243F23C-C3A2-4457-90C2-49754138D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8D3B0FE-A89E-466A-BE6D-13B2F4BA68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9C3732B-4365-4308-BACE-E0FF03AEB8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F606A3B-DC2A-48CA-A23A-0BEF082F5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4F7CB10-F4C6-452D-A250-FFCE36A17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B361EAE-A379-47FB-96D7-C980F74A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7729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E2770D-E746-4C94-9479-1DC89744E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1785945-D11C-4039-9016-2E92DD709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916C66-A8CE-4D1A-BF2E-E1C92509B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91CE75A-1D48-4FE1-95D6-DF9B71769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637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3FDCAFC-4716-4402-A85A-B147CDA61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86C7026-601C-49B7-B645-E00024256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A0068F3-ED89-4CBC-8784-B0CA5B123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5692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42DBD6-0430-49D8-997C-775849752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063CA6-F7DF-4151-8CBD-64034833C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5416EB2-9D1A-42A5-9E20-243AC824BA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805DEA1-55DD-4A31-8B30-0F553EF0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D8E5902-5C50-49F4-BA60-0E4AE511E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823AB94-70FE-47BA-A869-14EC78076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2776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7D7675-5B0B-45E2-9FBC-0F490F06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47EB01C-B7CC-450E-96AB-AE47746FCC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751194A-6B09-4D94-81F0-445EAA1506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B02EBA9-6644-4381-9149-73D357745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B1633C9-BFB3-4F28-B6C8-2EFD00756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381EFC0-5E9E-4C6D-9C64-6A386A435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99896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8B5E32-3A76-472E-9FA1-E6601A118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667657-DA6F-496C-8764-D9D11BB98D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11E7E1A-E5E6-4136-8B6C-021D04C222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3F8874-7B37-44A3-BD3B-B5224EFB8025}" type="datetimeFigureOut">
              <a:rPr lang="ru-RU" smtClean="0"/>
              <a:t>30.06.2024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A96394B-2395-4D2E-9D0A-35484EDC01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0F10C8-74FF-4372-8842-BC899A228C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A26F32-C406-4496-82E3-C0BEDEFD663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3831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894E3F-A293-46BF-AA8C-45DA689C04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FitnessApp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7FFB66-FA23-489A-93E4-6AB5E91DDB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приложение для подсчета калорий</a:t>
            </a:r>
          </a:p>
        </p:txBody>
      </p:sp>
    </p:spTree>
    <p:extLst>
      <p:ext uri="{BB962C8B-B14F-4D97-AF65-F5344CB8AC3E}">
        <p14:creationId xmlns:p14="http://schemas.microsoft.com/office/powerpoint/2010/main" val="108591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BB7D9E-9EFE-4F63-8F1C-6E7131CE9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Главный экран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6C5B66-A6A9-44C7-A84F-A4DAF422CC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8313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На главном экране расположена информация о приемах пищи</a:t>
            </a:r>
            <a:r>
              <a:rPr lang="en-US" dirty="0"/>
              <a:t> –</a:t>
            </a:r>
            <a:r>
              <a:rPr lang="ru-RU" dirty="0"/>
              <a:t> название,</a:t>
            </a:r>
            <a:r>
              <a:rPr lang="en-US" dirty="0"/>
              <a:t> </a:t>
            </a:r>
            <a:r>
              <a:rPr lang="ru-RU" dirty="0"/>
              <a:t>количество калорий по каждому.</a:t>
            </a:r>
          </a:p>
          <a:p>
            <a:pPr marL="0" indent="0">
              <a:buNone/>
            </a:pPr>
            <a:r>
              <a:rPr lang="ru-RU" dirty="0"/>
              <a:t>Отображается текущая дата и день недели, общее количество калорий за день и норма.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5A5B8FE-103E-41AA-916D-0349A4B8EA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0" t="482" r="397" b="1084"/>
          <a:stretch/>
        </p:blipFill>
        <p:spPr>
          <a:xfrm>
            <a:off x="6445190" y="1858601"/>
            <a:ext cx="5589423" cy="3284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11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A35D1E-ED2A-415F-9AC8-7CBF4464A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Настройки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7F979A-AD77-4BE6-A6EF-9DE6C12167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54227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Пользователь может добавить</a:t>
            </a:r>
            <a:r>
              <a:rPr lang="en-US" dirty="0"/>
              <a:t> /</a:t>
            </a:r>
            <a:r>
              <a:rPr lang="ru-RU" dirty="0"/>
              <a:t> удалить продукт из базы, изменить норму калорий, удалить данные за текущий день и сохранить отчет</a:t>
            </a:r>
            <a:endParaRPr lang="en-US" dirty="0"/>
          </a:p>
          <a:p>
            <a:pPr marL="0" indent="0">
              <a:buNone/>
            </a:pPr>
            <a:r>
              <a:rPr lang="ru-RU" dirty="0"/>
              <a:t>Информация хранится в формате </a:t>
            </a:r>
            <a:r>
              <a:rPr lang="en-US" dirty="0"/>
              <a:t>txt</a:t>
            </a: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3F7FA0-B15B-4147-8224-A38432C32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309" y="1825625"/>
            <a:ext cx="5545303" cy="327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892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64AFC0-2FE0-4EB3-AB62-5CE049E66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Приемы пищи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E457EF2-5062-47C8-A992-2930FC53B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27594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Есть возможность выбрать продукт из списка, указать калорийность на 100 </a:t>
            </a:r>
            <a:r>
              <a:rPr lang="ru-RU" dirty="0" err="1"/>
              <a:t>гр</a:t>
            </a:r>
            <a:r>
              <a:rPr lang="ru-RU" dirty="0"/>
              <a:t> и массу.</a:t>
            </a:r>
          </a:p>
          <a:p>
            <a:pPr marL="0" indent="0">
              <a:buNone/>
            </a:pPr>
            <a:r>
              <a:rPr lang="ru-RU" dirty="0"/>
              <a:t>По нажатию на кнопку данные появляются на экране и записываются в файл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9494A10-A4D3-4316-8EE8-2F95B74C2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794" y="1978380"/>
            <a:ext cx="5776623" cy="338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062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6C4D98-373C-48FE-AFAF-F29A7CFAD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Таймер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321845-03ED-4EC3-A287-74A7EA8AE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24239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Таймер для интервального голодания </a:t>
            </a:r>
            <a:r>
              <a:rPr lang="en-US" dirty="0"/>
              <a:t>16:8</a:t>
            </a:r>
            <a:r>
              <a:rPr lang="ru-RU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Кнопки для старта и сброса отсчета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22E2F8F-198E-4CC5-AE47-5C0BAD2C7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5656" y="1603968"/>
            <a:ext cx="5564911" cy="325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688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02E87B-9492-4B7A-928B-3C77084ED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Отчеты по дням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3302C53-E608-4A84-A653-B924B769F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В настройках есть возможность сохранить данные по прошедшему дню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AD0C08-8F94-4EFC-9EC6-7BF4FB4C5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931503"/>
            <a:ext cx="9210202" cy="356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865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-06-30 04-19-15">
            <a:hlinkClick r:id="" action="ppaction://media"/>
            <a:extLst>
              <a:ext uri="{FF2B5EF4-FFF2-40B4-BE49-F238E27FC236}">
                <a16:creationId xmlns:a16="http://schemas.microsoft.com/office/drawing/2014/main" id="{54B0232E-24C3-4DE0-B6BF-DA7F3F058F3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521" end="15887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185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Другая 5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119</Words>
  <Application>Microsoft Office PowerPoint</Application>
  <PresentationFormat>Широкоэкранный</PresentationFormat>
  <Paragraphs>17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Montserrat</vt:lpstr>
      <vt:lpstr>Тема Office</vt:lpstr>
      <vt:lpstr>FitnessApp</vt:lpstr>
      <vt:lpstr>Главный экран</vt:lpstr>
      <vt:lpstr>Настройки</vt:lpstr>
      <vt:lpstr>Приемы пищи</vt:lpstr>
      <vt:lpstr>Таймер</vt:lpstr>
      <vt:lpstr>Отчеты по дням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FitnessApp</dc:title>
  <dc:creator>Aleksey Chernyh</dc:creator>
  <cp:lastModifiedBy>Aleksey Chernyh</cp:lastModifiedBy>
  <cp:revision>1</cp:revision>
  <dcterms:created xsi:type="dcterms:W3CDTF">2024-06-29T23:23:32Z</dcterms:created>
  <dcterms:modified xsi:type="dcterms:W3CDTF">2024-06-29T23:53:02Z</dcterms:modified>
</cp:coreProperties>
</file>

<file path=docProps/thumbnail.jpeg>
</file>